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668"/>
  </p:normalViewPr>
  <p:slideViewPr>
    <p:cSldViewPr snapToGrid="0" snapToObjects="1">
      <p:cViewPr varScale="1">
        <p:scale>
          <a:sx n="132" d="100"/>
          <a:sy n="132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4DA17-6305-7E43-9FFA-E398494A3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843957-FD43-E947-8B42-9AF49A9A13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A13DF-9071-D142-885E-6DE22C9DB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69B6-2ACE-9340-8A47-75CA55B83E31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0C28C-3E11-F44A-89B7-C3C6F0076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3280E-FDAC-5144-926D-85184E00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03FB-9ADF-5C41-B86E-09EEC5299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76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D458F-2286-3948-93FA-229589E7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4BBAF9-BF34-0944-B914-E7798D3C3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E5CCB-6FD6-EE45-9A2E-2492ED16D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69B6-2ACE-9340-8A47-75CA55B83E31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D5583-BA8D-B547-81DE-3C2ADA4A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6A31F-D659-FD4A-B21A-65504FCA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03FB-9ADF-5C41-B86E-09EEC5299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18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CB4BF5-6D48-0F45-B8C4-3CC8DEAB8D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4280E-53F3-E04F-AF2F-AC4A536E2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D2CCA-6199-334E-B0D5-FDA7B107B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69B6-2ACE-9340-8A47-75CA55B83E31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4CD7E-0265-CC44-B8D1-68FC3A9CC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AFB50-3B64-E34B-AD94-DCFA6D995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03FB-9ADF-5C41-B86E-09EEC5299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98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DFFD8-D62D-F842-A0E8-FA61535D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7A33E-B5D0-3A41-9964-D3C70229B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09453-7AC1-4F41-BEC2-ACC3802E1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69B6-2ACE-9340-8A47-75CA55B83E31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5A56C-8E55-A944-8729-4BF7D4279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B96A0-5DF8-6349-B018-DE1C93FBD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03FB-9ADF-5C41-B86E-09EEC5299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52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1F3D1-E298-F845-AB2C-9242205B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39DEC-7C68-2249-B27C-4191C5BC9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3FCAB-C6E0-6A49-A5DA-5BA161AD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69B6-2ACE-9340-8A47-75CA55B83E31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ADCD5-C6A2-CE40-B22A-D96477555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03B17-AD25-FE48-9C54-3B4EB4527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03FB-9ADF-5C41-B86E-09EEC5299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2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64EF4-B65B-904B-BB8E-D15D0F0A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CDBC3-C3B4-BC40-916B-DE920765E3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2709F-F526-2248-9B1B-EFAD50F20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627FD-0873-894C-A8BD-0494965C5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69B6-2ACE-9340-8A47-75CA55B83E31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5FA71-8771-6143-B21F-1D7019265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0B40E-8275-A349-B566-5A5ADD228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03FB-9ADF-5C41-B86E-09EEC5299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0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91EF-4295-0F4F-8F21-2498BAEE8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C64DC-2B46-3843-A7C4-1884661EF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8FD415-370E-1B49-B6C1-7C97A90F0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4A01B-840A-D746-82E7-1508AC0DE1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479C7-CC44-2A4A-82D9-1584B16F8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B2E549-75E1-B643-8574-33A6094E0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69B6-2ACE-9340-8A47-75CA55B83E31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47F41E-88A6-9148-B524-0BAD73BA1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4BB47F-7A59-C14A-B6DB-D5699E4A0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03FB-9ADF-5C41-B86E-09EEC5299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49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BBCBD-3283-684C-920F-9C035E1A5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2B35AC-BB4F-8A4A-91BF-3D5074993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69B6-2ACE-9340-8A47-75CA55B83E31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AA123-5F3A-FD48-80D5-4793AAA82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C6EC65-019D-DB4A-8AB8-01AD3324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03FB-9ADF-5C41-B86E-09EEC5299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94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B6591E-CB17-AC4B-91B9-8C09A5A6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69B6-2ACE-9340-8A47-75CA55B83E31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413446-21D0-8043-A164-A67FCB155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0B8AE-2715-B746-BF3A-B80964BBE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03FB-9ADF-5C41-B86E-09EEC5299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47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DF6E-3B42-9A47-8230-D9EAF06FC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EBB9B-3418-0843-AE72-3DEB1EACD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EB5B4-158E-DD48-8605-8EC5D7833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395D3-83DB-AD4F-B57D-574C4248F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69B6-2ACE-9340-8A47-75CA55B83E31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A8889-04D0-DB4A-AF97-635CC3852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3C098-DBE8-FC40-8EC3-33598F10C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03FB-9ADF-5C41-B86E-09EEC5299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29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DCCF-E283-6C43-B016-BA4D2B32D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19AFF2-56C2-9E4A-8004-D4FB34FEE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FB6615-AACC-CA4C-9E6F-4FC1EE6C2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4BA5A-4EFB-3548-8B12-7E6126905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69B6-2ACE-9340-8A47-75CA55B83E31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A9295-C8EE-9F44-A67C-7BBC41626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2DA61-18BF-DA4A-BD86-5E3141E09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A03FB-9ADF-5C41-B86E-09EEC5299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99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D55B3B-B77E-FA4B-9ED9-57D110D93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79E76-8823-2540-986E-C87E6200B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C618C-85E8-CA46-BE98-9FC73F7EB6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B69B6-2ACE-9340-8A47-75CA55B83E31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170CD-CD03-2F48-A881-6041D9970A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3C579-2F06-F741-B6B7-096364E90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A03FB-9ADF-5C41-B86E-09EEC5299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3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opbox.com/s/9hsvpsrvufoli8o/eda.html?dl=0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06633-3905-B141-AF2B-1EE2B53B69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Doing Data Science - Midterm Project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1916C3-771D-EA42-A35B-9BA21D12A8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(Branum) Stephan and Yang Zhang</a:t>
            </a:r>
          </a:p>
          <a:p>
            <a:r>
              <a:rPr lang="en-US" sz="1600" i="1" dirty="0"/>
              <a:t>For a link to the </a:t>
            </a:r>
            <a:r>
              <a:rPr lang="en-US" sz="1600" i="1" dirty="0" err="1"/>
              <a:t>rmarkdown</a:t>
            </a:r>
            <a:r>
              <a:rPr lang="en-US" sz="1600" i="1" dirty="0"/>
              <a:t>, see </a:t>
            </a:r>
            <a:r>
              <a:rPr lang="en-US" sz="1600" i="1" dirty="0">
                <a:hlinkClick r:id="rId2"/>
              </a:rPr>
              <a:t>link</a:t>
            </a:r>
            <a:endParaRPr lang="en-US" sz="1600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26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F0405-8617-554A-91C9-5F54B626E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ABV and IBU per State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06531F-F147-C94A-950B-F23A49473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2185" y="1724772"/>
            <a:ext cx="7167630" cy="481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00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E1ED7-307C-434A-B3EB-1503B25A5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ABV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C64142-8D89-E244-9D15-5902DD346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2121"/>
            <a:ext cx="9284368" cy="284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04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E1ED7-307C-434A-B3EB-1503B25A5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ABV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AEA63-3015-9949-90AE-0DC435029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935" y="1690688"/>
            <a:ext cx="6920129" cy="494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93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17BA-8AC8-8745-A024-BA134A37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– ABV vs. IBU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E930ED-B75F-F44E-B6EE-A5F47FDD2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392"/>
          <a:stretch/>
        </p:blipFill>
        <p:spPr>
          <a:xfrm>
            <a:off x="2877953" y="5837190"/>
            <a:ext cx="6255619" cy="934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EFD2C9-DE27-E346-861A-08B0B7C71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377" y="1528955"/>
            <a:ext cx="5885448" cy="42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17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98669-706E-1E4B-9B98-293C61748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theme and importing libraries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8A1A9C-6889-3446-88DB-C5434D681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9931" y="1937736"/>
            <a:ext cx="6492137" cy="455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89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35379-71AA-604B-8A1A-2D407D72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breweries exist per state?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753233-3E22-7843-9C34-A3C5DB902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830" y="1825625"/>
            <a:ext cx="96463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2353-A886-5A45-AD8E-A9D5DCB2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breweries exist per state?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09C53F-AEBE-8C40-B457-6FB5CE7C4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6321" y="1690688"/>
            <a:ext cx="6839358" cy="489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94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77CD-B859-B342-A8FC-50400F5BA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the breweries and beer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49D3D0-BF0E-C449-85A7-2B938AD4F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11287"/>
            <a:ext cx="10515600" cy="33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52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D77FD-0EBE-1E4D-9204-B1DDED37D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the breweries and beer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4C938C-CF6E-364A-BC71-1D8063E87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1899" y="1528272"/>
            <a:ext cx="6248201" cy="496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81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0829C-E76E-8C41-A764-BCA6A1294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”NA” values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E106A2-B9CE-4C41-BE43-B5FDD5818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6381" y="1685776"/>
            <a:ext cx="7039238" cy="480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10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12304-8B82-3D45-9C1F-72DE3C5B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”NA” values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099204-B16F-BE4A-A169-0502BA4C3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314" y="2150761"/>
            <a:ext cx="9361371" cy="373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79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D81DF-D9E4-A34B-BDCF-D73D3F89B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ABV and IBU per State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E182BE-8976-0341-B8B3-FF0D06513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34" y="2136807"/>
            <a:ext cx="5754191" cy="4146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0AB084-BB27-5548-884F-F369C8826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377" y="2136807"/>
            <a:ext cx="5760716" cy="414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52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92</Words>
  <Application>Microsoft Macintosh PowerPoint</Application>
  <PresentationFormat>Widescreen</PresentationFormat>
  <Paragraphs>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Doing Data Science - Midterm Project </vt:lpstr>
      <vt:lpstr>Defining a theme and importing libraries</vt:lpstr>
      <vt:lpstr>How many breweries exist per state?</vt:lpstr>
      <vt:lpstr>How many breweries exist per state?</vt:lpstr>
      <vt:lpstr>Combining the breweries and beer data</vt:lpstr>
      <vt:lpstr>Combining the breweries and beer data</vt:lpstr>
      <vt:lpstr>Dealing with ”NA” values</vt:lpstr>
      <vt:lpstr>Dealing with ”NA” values</vt:lpstr>
      <vt:lpstr>Median ABV and IBU per State</vt:lpstr>
      <vt:lpstr>Maximum ABV and IBU per State</vt:lpstr>
      <vt:lpstr>Distribution of ABV</vt:lpstr>
      <vt:lpstr>Distribution of ABV</vt:lpstr>
      <vt:lpstr>Correlation – ABV vs. IBU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Data Science - Midterm Project </dc:title>
  <dc:creator>Branum Stephan</dc:creator>
  <cp:lastModifiedBy>Branum Stephan</cp:lastModifiedBy>
  <cp:revision>3</cp:revision>
  <dcterms:created xsi:type="dcterms:W3CDTF">2019-10-21T04:17:59Z</dcterms:created>
  <dcterms:modified xsi:type="dcterms:W3CDTF">2019-10-21T04:40:52Z</dcterms:modified>
</cp:coreProperties>
</file>